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1D97-24BC-4471-939C-A8837ECDCDB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E835-ADFB-46C6-9AA7-BFA081E95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90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1D97-24BC-4471-939C-A8837ECDCDB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E835-ADFB-46C6-9AA7-BFA081E95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3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1D97-24BC-4471-939C-A8837ECDCDB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E835-ADFB-46C6-9AA7-BFA081E95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3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1D97-24BC-4471-939C-A8837ECDCDB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E835-ADFB-46C6-9AA7-BFA081E95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59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1D97-24BC-4471-939C-A8837ECDCDB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E835-ADFB-46C6-9AA7-BFA081E95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68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1D97-24BC-4471-939C-A8837ECDCDB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E835-ADFB-46C6-9AA7-BFA081E95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47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1D97-24BC-4471-939C-A8837ECDCDB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E835-ADFB-46C6-9AA7-BFA081E95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71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1D97-24BC-4471-939C-A8837ECDCDB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E835-ADFB-46C6-9AA7-BFA081E95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2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1D97-24BC-4471-939C-A8837ECDCDB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E835-ADFB-46C6-9AA7-BFA081E95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26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1D97-24BC-4471-939C-A8837ECDCDB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E835-ADFB-46C6-9AA7-BFA081E95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02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1D97-24BC-4471-939C-A8837ECDCDB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E835-ADFB-46C6-9AA7-BFA081E95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58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61D97-24BC-4471-939C-A8837ECDCDB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8E835-ADFB-46C6-9AA7-BFA081E95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86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442907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94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Данко Байкал</dc:creator>
  <cp:lastModifiedBy>Данко Байкал</cp:lastModifiedBy>
  <cp:revision>1</cp:revision>
  <dcterms:created xsi:type="dcterms:W3CDTF">2021-12-01T06:15:19Z</dcterms:created>
  <dcterms:modified xsi:type="dcterms:W3CDTF">2021-12-01T06:17:12Z</dcterms:modified>
</cp:coreProperties>
</file>